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439C-5065-414F-B776-A39093301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BEAC0-8F07-4A32-8787-EF9A419B3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F584-AD0E-4961-B0C4-CBAE3D1EA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F30DD-F691-4A29-BC0C-4FC17608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8DC30-F86A-4A8F-BE95-6446FC8D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32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23DD-567B-430B-AF8E-56112611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4F480-E8FC-4B41-87E7-0FDA8CD89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39AB-12F0-4C91-B723-1B4E7908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5AD4A-A653-49BB-A4FB-70EC7A08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D6CAF-A24B-40A9-A576-3BBB564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62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E5B3A-311B-4771-8095-DE550C0D4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DF925-CEE8-4625-AB7C-427A9F972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B52E-C092-43D5-B9D6-5B8782DA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19F63-9354-483B-A270-5566D386E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D72CA-F54B-42A1-B0A4-9FE17AB6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10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5BAE-0D45-493C-9EB5-1928D424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2314F-B40B-486E-B925-B90B2A086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0A91F-D542-4359-A82D-3815B876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44061-520F-4673-8216-342CBE92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212B3-E603-4E47-A564-122F92B5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71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5E86-DEE2-467C-A269-F4896333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CD7E-A699-4ED7-8190-644DF1535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E6FB5-954A-4EA8-A661-204BB0A4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9BC59-1A5C-4EB6-958B-13486704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CF2C-32FB-4D41-A93F-ADDF8B8E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38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2B3A-81F0-4160-AD03-3CC7B9FE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AA60B-AA52-4F66-A0B4-B303858DE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CCBF1-F4E9-46A4-8A22-3FD9C5F63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CAFC4-A4EB-426D-8380-E7C0000B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FFEEB-081F-459F-BAEC-09CCBEBD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C9CE1-DD1C-4157-81F5-96049A0B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61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4DC2-35C0-4361-B113-A60DA672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DD59E-3862-4A27-9ED3-EAB243C94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FC1B9-E302-4BA9-8EA2-7664FB2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1657C-BF5B-41FA-99A1-47AED5DA1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15F26-DDE2-417A-86F3-F7AB6EFC06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A72D0-8B6E-461C-95A8-77C53A4F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B2F959-4144-48AF-835B-D89A3CF3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266F1E-A7B4-48FC-AA55-293DDA7E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61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D3CB-ED06-4190-BC15-E9DFFC13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FAE1F-C049-4CD2-A049-BB44223A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128DD-1C53-4FDC-A5EE-5AD55B545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E5D3-A41E-4464-A26C-FC1221E7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48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F4651-BA82-4CE7-8269-E8372726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D9E4C-2C8E-49BF-9193-4C8D9EDB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FE774-84AD-4709-BADA-8AC876DD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31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5152-043C-44B1-A570-42F26DCA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BA7EB-E59F-4AC6-A6A7-5E40FE165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A13FC-6916-43F9-8118-F69F7529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36F63-A758-411C-8BAE-388914B1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B99AD-2151-4E51-8C72-13A17FF7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B337F-2595-477C-B894-A8597954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2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4EC4C-60E2-40F8-9DF4-D6086ABE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B57E2-0595-4F5B-A517-C6B14CC94B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70AB7-431F-435C-AD19-6F8C4D1CD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19EAE-16A7-4C5B-A539-FB8BFD33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F781C-0453-40D3-B43E-B8B1DD45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7215A-EB29-4B82-9515-BCF41B1A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10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40AD2-A982-4EC9-8457-2C133213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0D1BF-71F7-483F-B80C-E7A97DDDB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FA5BC-12A3-4855-849F-7997A5D66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4305F-E495-4883-BCD6-F09BD8D6E062}" type="datetimeFigureOut">
              <a:rPr lang="en-IN" smtClean="0"/>
              <a:t>04-05-2018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ED8D-5064-4A55-B8DA-56E9FC35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42194-FF8C-43D7-B80C-A3409F6E9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2ED37-C1D8-44CF-A896-5B6A8DDF13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74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EC3FEB-0D6E-4248-91E4-FBA871D54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F5A06-A4AC-4463-8A01-1946F7FC7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7" t="16804" r="10951" b="8024"/>
          <a:stretch/>
        </p:blipFill>
        <p:spPr>
          <a:xfrm>
            <a:off x="0" y="0"/>
            <a:ext cx="12192000" cy="68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86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CA30-42DE-4FBE-A150-4DA0D051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0712-26A5-4233-A7EE-6B06CCE18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A8A46-AA53-4727-9724-947954CA8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6" t="18389" r="8310" b="5302"/>
          <a:stretch/>
        </p:blipFill>
        <p:spPr>
          <a:xfrm>
            <a:off x="0" y="0"/>
            <a:ext cx="12192000" cy="683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3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043D-1685-4032-BA31-CBA376BE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735E1-71AA-4DF2-8204-3AD54463F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ADED3-A002-4B5F-BFF3-CDE9DF344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9" t="16697" r="7887" b="5302"/>
          <a:stretch/>
        </p:blipFill>
        <p:spPr>
          <a:xfrm>
            <a:off x="-1" y="4516"/>
            <a:ext cx="12192001" cy="68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E9E8-D92A-461C-B267-7F01ACF0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2D3E-B4F8-4CBA-BB18-D4A9076A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B6508-AE52-4B81-B7A4-6B923D0AF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1" t="16886" r="7782" b="5303"/>
          <a:stretch/>
        </p:blipFill>
        <p:spPr>
          <a:xfrm>
            <a:off x="0" y="0"/>
            <a:ext cx="12192000" cy="692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E27A-2ECA-4A3F-A2E6-5E92FB1B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244A-444E-4B73-A891-45A74DAE0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E31DD-2935-4022-B5C4-3478384FF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7" t="16509" r="7887" b="5302"/>
          <a:stretch/>
        </p:blipFill>
        <p:spPr>
          <a:xfrm>
            <a:off x="-19319" y="0"/>
            <a:ext cx="12211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1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1C35-3508-4A53-95F4-AB633A0A8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1EAA-D4D5-40A1-B44C-02431027A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5B608-6B4A-4E1F-9C0A-C192FA575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2" t="16509" r="8415" b="5302"/>
          <a:stretch/>
        </p:blipFill>
        <p:spPr>
          <a:xfrm>
            <a:off x="-83258" y="-1"/>
            <a:ext cx="12275258" cy="68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D9D2-4054-47A8-813A-361D48CA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6C47-0756-4A84-AA8C-9A149334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4C185-A620-488A-B3B3-B603D10F5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3" t="16509" r="8309" b="5302"/>
          <a:stretch/>
        </p:blipFill>
        <p:spPr>
          <a:xfrm>
            <a:off x="-85982" y="0"/>
            <a:ext cx="12277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4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1FF0-35E8-4514-8404-07E448D9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9AFB-0A24-41F5-B76D-7A5E0BF47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C17A8-1B3B-4D10-85CF-B9A95A39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1" t="16697" r="8204" b="5302"/>
          <a:stretch/>
        </p:blipFill>
        <p:spPr>
          <a:xfrm>
            <a:off x="0" y="11507"/>
            <a:ext cx="12192000" cy="68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95C3-00A6-407B-A154-0A1855E9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B74C9-1D57-4B8F-AAAE-AE28E1AA7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A10E2-87AC-422A-B53C-B1DA1B96C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1" t="16322" r="7993" b="53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AA6C-C9E3-45BB-A03E-1154E001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306E8-5B4C-44E5-ACAC-8B0CE008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8014E-9762-4488-8A84-698582194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7" t="16697" r="7993" b="53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1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2C24-E195-4BD8-A13A-E872DD61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555D-D3F0-4495-9E23-49FF65672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45045-ED84-4E7F-B2FE-4106573EB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6" t="17450" r="8204" b="53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6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005C-7631-48DF-8508-6CADA65B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3C0C6-CBE1-4346-BDF3-996A2D0E5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24725-89DA-49E0-B229-710492D51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06" t="16886" r="8099" b="53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6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2887-E3E4-4056-9B24-51553022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33C1-A54C-4B32-9659-325460D47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B6FD6-E6FB-41EA-9185-24233EE8B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1" t="17074" r="7993" b="6645"/>
          <a:stretch/>
        </p:blipFill>
        <p:spPr>
          <a:xfrm>
            <a:off x="0" y="0"/>
            <a:ext cx="12280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67D4-67FB-43ED-82C5-98461AB3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42A15-F3C4-4F90-81AF-0EC6B7AE5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A792E-4A0E-4001-BC79-A31063B7D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2" t="17073" r="8309" b="5302"/>
          <a:stretch/>
        </p:blipFill>
        <p:spPr>
          <a:xfrm>
            <a:off x="0" y="-1543"/>
            <a:ext cx="12192000" cy="68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4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DB08-7CB9-4DED-AD2F-7B8F7DBC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72C02-3B13-4A9D-84C7-FAEF2B63F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43C1F-388F-4A8D-9CB4-69B968DB2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1" t="17450" r="8204" b="5302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9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ashay shah</dc:creator>
  <cp:lastModifiedBy>ashay shah</cp:lastModifiedBy>
  <cp:revision>4</cp:revision>
  <dcterms:created xsi:type="dcterms:W3CDTF">2018-05-04T20:02:33Z</dcterms:created>
  <dcterms:modified xsi:type="dcterms:W3CDTF">2018-05-04T21:49:18Z</dcterms:modified>
</cp:coreProperties>
</file>